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5B0694-13A7-49F7-8E70-8526CC34719A}" v="1" dt="2023-06-14T03:01:24.1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D5B0694-13A7-49F7-8E70-8526CC34719A}"/>
    <pc:docChg chg="custSel modSld">
      <pc:chgData name="Narelle Wheaton" userId="6e1b2b30-480e-4f91-806b-6735d5b9e446" providerId="ADAL" clId="{7D5B0694-13A7-49F7-8E70-8526CC34719A}" dt="2023-06-14T03:01:28.036" v="28" actId="404"/>
      <pc:docMkLst>
        <pc:docMk/>
      </pc:docMkLst>
      <pc:sldChg chg="modSp mod">
        <pc:chgData name="Narelle Wheaton" userId="6e1b2b30-480e-4f91-806b-6735d5b9e446" providerId="ADAL" clId="{7D5B0694-13A7-49F7-8E70-8526CC34719A}" dt="2023-06-14T03:00:39.764" v="18" actId="27636"/>
        <pc:sldMkLst>
          <pc:docMk/>
          <pc:sldMk cId="275490777" sldId="256"/>
        </pc:sldMkLst>
        <pc:spChg chg="mod">
          <ac:chgData name="Narelle Wheaton" userId="6e1b2b30-480e-4f91-806b-6735d5b9e446" providerId="ADAL" clId="{7D5B0694-13A7-49F7-8E70-8526CC34719A}" dt="2023-06-14T03:00:39.764" v="18" actId="27636"/>
          <ac:spMkLst>
            <pc:docMk/>
            <pc:sldMk cId="275490777" sldId="256"/>
            <ac:spMk id="3" creationId="{3F517E4A-5A6D-4FDE-ABF0-9D7D6E796718}"/>
          </ac:spMkLst>
        </pc:spChg>
      </pc:sldChg>
      <pc:sldChg chg="modSp mod">
        <pc:chgData name="Narelle Wheaton" userId="6e1b2b30-480e-4f91-806b-6735d5b9e446" providerId="ADAL" clId="{7D5B0694-13A7-49F7-8E70-8526CC34719A}" dt="2023-06-14T03:00:51.924" v="20" actId="948"/>
        <pc:sldMkLst>
          <pc:docMk/>
          <pc:sldMk cId="3184380560" sldId="257"/>
        </pc:sldMkLst>
        <pc:spChg chg="mod">
          <ac:chgData name="Narelle Wheaton" userId="6e1b2b30-480e-4f91-806b-6735d5b9e446" providerId="ADAL" clId="{7D5B0694-13A7-49F7-8E70-8526CC34719A}" dt="2023-06-14T03:00:51.924" v="20" actId="948"/>
          <ac:spMkLst>
            <pc:docMk/>
            <pc:sldMk cId="3184380560" sldId="257"/>
            <ac:spMk id="3" creationId="{3F517E4A-5A6D-4FDE-ABF0-9D7D6E796718}"/>
          </ac:spMkLst>
        </pc:spChg>
      </pc:sldChg>
      <pc:sldChg chg="modSp mod">
        <pc:chgData name="Narelle Wheaton" userId="6e1b2b30-480e-4f91-806b-6735d5b9e446" providerId="ADAL" clId="{7D5B0694-13A7-49F7-8E70-8526CC34719A}" dt="2023-06-14T03:01:09.271" v="23" actId="1076"/>
        <pc:sldMkLst>
          <pc:docMk/>
          <pc:sldMk cId="1464706398" sldId="258"/>
        </pc:sldMkLst>
        <pc:spChg chg="mod">
          <ac:chgData name="Narelle Wheaton" userId="6e1b2b30-480e-4f91-806b-6735d5b9e446" providerId="ADAL" clId="{7D5B0694-13A7-49F7-8E70-8526CC34719A}" dt="2023-06-14T03:01:09.271" v="23" actId="1076"/>
          <ac:spMkLst>
            <pc:docMk/>
            <pc:sldMk cId="1464706398" sldId="258"/>
            <ac:spMk id="3" creationId="{3F517E4A-5A6D-4FDE-ABF0-9D7D6E796718}"/>
          </ac:spMkLst>
        </pc:spChg>
      </pc:sldChg>
      <pc:sldChg chg="delSp modSp mod">
        <pc:chgData name="Narelle Wheaton" userId="6e1b2b30-480e-4f91-806b-6735d5b9e446" providerId="ADAL" clId="{7D5B0694-13A7-49F7-8E70-8526CC34719A}" dt="2023-06-14T03:01:22.030" v="26" actId="21"/>
        <pc:sldMkLst>
          <pc:docMk/>
          <pc:sldMk cId="3091597992" sldId="259"/>
        </pc:sldMkLst>
        <pc:spChg chg="mod">
          <ac:chgData name="Narelle Wheaton" userId="6e1b2b30-480e-4f91-806b-6735d5b9e446" providerId="ADAL" clId="{7D5B0694-13A7-49F7-8E70-8526CC34719A}" dt="2023-06-14T03:01:17.565" v="25" actId="404"/>
          <ac:spMkLst>
            <pc:docMk/>
            <pc:sldMk cId="3091597992" sldId="259"/>
            <ac:spMk id="3" creationId="{3F517E4A-5A6D-4FDE-ABF0-9D7D6E796718}"/>
          </ac:spMkLst>
        </pc:spChg>
        <pc:spChg chg="del">
          <ac:chgData name="Narelle Wheaton" userId="6e1b2b30-480e-4f91-806b-6735d5b9e446" providerId="ADAL" clId="{7D5B0694-13A7-49F7-8E70-8526CC34719A}" dt="2023-06-14T03:01:22.030" v="26" actId="21"/>
          <ac:spMkLst>
            <pc:docMk/>
            <pc:sldMk cId="3091597992" sldId="259"/>
            <ac:spMk id="4" creationId="{53BAF843-BEE3-4C09-94F8-2A73AD8F37F0}"/>
          </ac:spMkLst>
        </pc:spChg>
      </pc:sldChg>
      <pc:sldChg chg="addSp modSp mod">
        <pc:chgData name="Narelle Wheaton" userId="6e1b2b30-480e-4f91-806b-6735d5b9e446" providerId="ADAL" clId="{7D5B0694-13A7-49F7-8E70-8526CC34719A}" dt="2023-06-14T03:01:28.036" v="28" actId="404"/>
        <pc:sldMkLst>
          <pc:docMk/>
          <pc:sldMk cId="2603324565" sldId="260"/>
        </pc:sldMkLst>
        <pc:spChg chg="add mod">
          <ac:chgData name="Narelle Wheaton" userId="6e1b2b30-480e-4f91-806b-6735d5b9e446" providerId="ADAL" clId="{7D5B0694-13A7-49F7-8E70-8526CC34719A}" dt="2023-06-14T03:01:24.165" v="27"/>
          <ac:spMkLst>
            <pc:docMk/>
            <pc:sldMk cId="2603324565" sldId="260"/>
            <ac:spMk id="2" creationId="{1D217FF7-8060-E192-A91F-B760CB92BA8E}"/>
          </ac:spMkLst>
        </pc:spChg>
        <pc:spChg chg="mod">
          <ac:chgData name="Narelle Wheaton" userId="6e1b2b30-480e-4f91-806b-6735d5b9e446" providerId="ADAL" clId="{7D5B0694-13A7-49F7-8E70-8526CC34719A}" dt="2023-06-14T03:01:28.036" v="28" actId="404"/>
          <ac:spMkLst>
            <pc:docMk/>
            <pc:sldMk cId="2603324565" sldId="260"/>
            <ac:spMk id="3" creationId="{3F517E4A-5A6D-4FDE-ABF0-9D7D6E796718}"/>
          </ac:spMkLst>
        </pc:spChg>
      </pc:sldChg>
      <pc:sldChg chg="modSp mod">
        <pc:chgData name="Narelle Wheaton" userId="6e1b2b30-480e-4f91-806b-6735d5b9e446" providerId="ADAL" clId="{7D5B0694-13A7-49F7-8E70-8526CC34719A}" dt="2023-06-14T03:01:12.955" v="24" actId="404"/>
        <pc:sldMkLst>
          <pc:docMk/>
          <pc:sldMk cId="3952047154" sldId="261"/>
        </pc:sldMkLst>
        <pc:spChg chg="mod">
          <ac:chgData name="Narelle Wheaton" userId="6e1b2b30-480e-4f91-806b-6735d5b9e446" providerId="ADAL" clId="{7D5B0694-13A7-49F7-8E70-8526CC34719A}" dt="2023-06-14T03:01:12.955" v="24" actId="404"/>
          <ac:spMkLst>
            <pc:docMk/>
            <pc:sldMk cId="3952047154" sldId="261"/>
            <ac:spMk id="3" creationId="{3F517E4A-5A6D-4FDE-ABF0-9D7D6E79671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DC095-AB05-4E39-808C-D4D4281A90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9F530F-000F-434A-B587-84359164A8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78DC3F-9BF7-4CFF-BD43-C59E1D32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A269-AEC7-4867-A68C-C09AEDC3ABD1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2515B-E61C-456F-AF9A-94DCDD642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76FBB2-443D-489F-8C33-DC3C17E19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047A-16AA-4702-BADD-5B6BE97515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558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644A3-FC96-4549-8D11-389911B7B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24DBC7-A131-4DED-B426-0A6DDFCED0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2CF40B-7730-4797-A71D-7D42F3632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A269-AEC7-4867-A68C-C09AEDC3ABD1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CE749-7736-498C-A4FC-806D4C498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C64732-FB71-4C0F-8F7D-956184B24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047A-16AA-4702-BADD-5B6BE97515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1109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3E5B7C-A0A1-4A18-908C-FF4E8CA9F0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CA6894-1C2F-445B-8F80-7E61F2A1EC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F63B8D-1703-4D0D-BB20-ED1678DE6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A269-AEC7-4867-A68C-C09AEDC3ABD1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F302EA-B00E-43FE-9F59-068664367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C47C52-9BED-4CCC-A5DF-50B1D2230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047A-16AA-4702-BADD-5B6BE97515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3585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1E1CA-D4F2-4A07-BF9D-C7193DBF8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937F4-FFA1-4DE8-9E01-FD26A016C5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D17FB2-7B59-4711-9D84-09844786F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A269-AEC7-4867-A68C-C09AEDC3ABD1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9CA1C-3870-4D2B-92AE-F3402D325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298BD7-D7BE-4EC6-91AB-2B435F25E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047A-16AA-4702-BADD-5B6BE97515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5348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14907-1C8D-4A4F-BDC3-DE2A269D3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7934D4-8CCE-41A7-8104-82D414373F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14306-A690-42AF-8EF5-D352764E5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A269-AEC7-4867-A68C-C09AEDC3ABD1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CEADBA-CE75-4BF1-A67A-22CC6077A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1070F-2D02-49FF-B15E-BD93E9DB7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047A-16AA-4702-BADD-5B6BE97515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1687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D48A0-6372-404F-83D9-02F2AA0EA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6115F-8B9C-4C21-9E4A-64BFF43D4A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4B1267-81A0-4902-9D22-3FCE160884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37B622-DFBB-48A3-8D90-FACB7F175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A269-AEC7-4867-A68C-C09AEDC3ABD1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B681D4-9864-4F36-86B4-E5D693F36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D1F402-4482-4EA9-9DF1-51C094DB7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047A-16AA-4702-BADD-5B6BE97515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72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C79383-2222-46DB-8D60-1308EF339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2B8C74-27A3-4B9C-A1AA-34B8765207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D1D232-2F60-4006-82EE-B2C7129D5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7EFEF5-4C8A-48A5-82FB-1AC058A05C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D231A0-1FBA-40AB-B10B-71D8337A17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21C155-9AF8-49C8-86DA-667420110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A269-AEC7-4867-A68C-C09AEDC3ABD1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FC355D-C40A-44A7-B6DD-03A1811EE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6EFFD4-5939-4CED-95E0-BCEB65A8F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047A-16AA-4702-BADD-5B6BE97515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7370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C9CC8-63BB-43F3-AFE4-2691C04B5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675D2F-5712-4E53-844C-001648583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A269-AEC7-4867-A68C-C09AEDC3ABD1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055F0A-7467-406D-9986-FF68F2544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BF86EB-A9C7-4207-B74C-C25B6F058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047A-16AA-4702-BADD-5B6BE97515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2222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4E9FBC-3BEE-45D5-B4AB-AE17B0F0E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A269-AEC7-4867-A68C-C09AEDC3ABD1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B5C5B2-1BC6-4725-833B-73697D88D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1CDD96-46FF-4E58-9CCF-28021C55F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047A-16AA-4702-BADD-5B6BE97515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1012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284DE-70ED-46FC-83FA-95C3505BC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6AB54-8DAB-4C05-A4A2-F30B8A7B78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7AD70C-69B3-43B7-863B-8A870CE9DB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B80FEF-F646-4285-AC87-C76006877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A269-AEC7-4867-A68C-C09AEDC3ABD1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60C9DF-804A-46B9-A788-C698DD4A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C8CEBF-931A-49C5-9340-FF7109617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047A-16AA-4702-BADD-5B6BE97515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3859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5406E-2147-4535-9371-E70472B03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4DFB4E-90CA-4472-9EFF-0C1CBEA3FC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18A1DB-F805-452B-A910-D1904F9EEE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DAA4B2-0055-4AB5-BC35-64226D686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2A269-AEC7-4867-A68C-C09AEDC3ABD1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8DCE68-5FDB-4920-A958-A6C9AECBC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FECD56-59F3-4BCD-A8AF-7FFF59FBA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1047A-16AA-4702-BADD-5B6BE97515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8347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325E80-E1C5-4F43-A98F-8674CB4E5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78B97-0538-4DE1-8DE5-B8BE0426D9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14A95F-2201-413F-AFBB-60BD814F0D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B2A269-AEC7-4867-A68C-C09AEDC3ABD1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BBEB38-4101-47BD-8889-FCF2279F99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0ECBBE-13AA-4D9C-8D6A-C03FBBA613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1047A-16AA-4702-BADD-5B6BE97515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0399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F517E4A-5A6D-4FDE-ABF0-9D7D6E796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16874"/>
            <a:ext cx="9144000" cy="462425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000" b="0" i="0" dirty="0">
                <a:solidFill>
                  <a:schemeClr val="bg1"/>
                </a:solidFill>
                <a:effectLst/>
              </a:rPr>
              <a:t>I, the Lord of sea and sky,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have heard my people cry.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who dwell in dark and sin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hand will save.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who made the stars of night,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make their darkness bright.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will bear my light to them?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Whom shall I send?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90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F517E4A-5A6D-4FDE-ABF0-9D7D6E796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2640"/>
            <a:ext cx="9144000" cy="271272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I am, Lord. Is it I, Lord?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have heard you calling in the night.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go, Lord, if you lead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hold your people in my heart.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380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F517E4A-5A6D-4FDE-ABF0-9D7D6E796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55617"/>
            <a:ext cx="9144000" cy="514676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</a:rPr>
              <a:t>Verse 2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I, the Lord of snow and rain,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have borne my people's pain.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have wept for love of them.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turn away.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break their hearts of stone,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Give them hearts for love alone.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speak my word to them.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Whom shall I send?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706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F517E4A-5A6D-4FDE-ABF0-9D7D6E796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2640"/>
            <a:ext cx="9144000" cy="2712720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I am, Lord. Is it I, Lord?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have heard you calling in the night.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go, Lord, if you lead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hold your people in my heart.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0471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F517E4A-5A6D-4FDE-ABF0-9D7D6E796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0526"/>
            <a:ext cx="9144000" cy="4976948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3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I, the Lord of wind and flame,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tend the poor and lame.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set a feast for them.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hand will save.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Finest bread I will provide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their hearts be satisfied.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give my life to them.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Whom shall I send?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597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F517E4A-5A6D-4FDE-ABF0-9D7D6E796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743"/>
            <a:ext cx="9144000" cy="2808514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I am, Lord. Is it I, Lord?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have heard you calling in the night.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go, Lord, if you lead me.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hold your people in my heart.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217FF7-8060-E192-A91F-B760CB92BA8E}"/>
              </a:ext>
            </a:extLst>
          </p:cNvPr>
          <p:cNvSpPr txBox="1"/>
          <p:nvPr/>
        </p:nvSpPr>
        <p:spPr>
          <a:xfrm>
            <a:off x="252548" y="5917474"/>
            <a:ext cx="609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u="none" strike="noStrike" dirty="0">
                <a:solidFill>
                  <a:schemeClr val="bg1"/>
                </a:solidFill>
                <a:effectLst/>
              </a:rPr>
              <a:t>I, the Lord of sea and sky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</a:p>
          <a:p>
            <a:r>
              <a:rPr lang="en-US" sz="1000" b="0" i="0" u="none" strike="noStrike" dirty="0">
                <a:solidFill>
                  <a:schemeClr val="bg1"/>
                </a:solidFill>
                <a:effectLst/>
              </a:rPr>
              <a:t>Daniel L. Schutte</a:t>
            </a:r>
          </a:p>
          <a:p>
            <a:r>
              <a:rPr lang="en-US" sz="1000" dirty="0">
                <a:solidFill>
                  <a:schemeClr val="bg1"/>
                </a:solidFill>
              </a:rPr>
              <a:t>© The General of The Salvation Army</a:t>
            </a:r>
            <a:endParaRPr lang="en-AU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324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352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2022-10-10T07:34:54Z</dcterms:created>
  <dcterms:modified xsi:type="dcterms:W3CDTF">2023-06-14T03:01:28Z</dcterms:modified>
</cp:coreProperties>
</file>